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2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9" r:id="rId50"/>
    <p:sldId id="310" r:id="rId51"/>
    <p:sldId id="311" r:id="rId52"/>
    <p:sldId id="312" r:id="rId53"/>
    <p:sldId id="314" r:id="rId54"/>
    <p:sldId id="315" r:id="rId55"/>
    <p:sldId id="313" r:id="rId56"/>
    <p:sldId id="316" r:id="rId57"/>
    <p:sldId id="317" r:id="rId58"/>
    <p:sldId id="318" r:id="rId59"/>
    <p:sldId id="319" r:id="rId60"/>
    <p:sldId id="321" r:id="rId61"/>
    <p:sldId id="322" r:id="rId62"/>
    <p:sldId id="307" r:id="rId63"/>
    <p:sldId id="30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5C82-AD64-43A2-9E4E-488A85FEE435}" type="datetimeFigureOut">
              <a:rPr lang="en-US" smtClean="0"/>
              <a:pPr/>
              <a:t>3/3/2014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8357F-35B1-4739-B1B4-720C91C8F7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673" y="17526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4163" y="1600200"/>
            <a:ext cx="71556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29948</TotalTime>
  <Words>2</Words>
  <Application>Microsoft Office PowerPoint</Application>
  <PresentationFormat>On-screen Show (4:3)</PresentationFormat>
  <Paragraphs>1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</vt:lpstr>
      <vt:lpstr>PowerPoint Presentation</vt:lpstr>
      <vt:lpstr>PowerPoint Presentation</vt:lpstr>
      <vt:lpstr>PowerPoint Presentation</vt:lpstr>
    </vt:vector>
  </TitlesOfParts>
  <Company>Tech mahindra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605447347</dc:creator>
  <cp:lastModifiedBy>Awaghade,V,Vaibhav,TAQ1 C</cp:lastModifiedBy>
  <cp:revision>59</cp:revision>
  <dcterms:created xsi:type="dcterms:W3CDTF">2012-07-27T07:41:15Z</dcterms:created>
  <dcterms:modified xsi:type="dcterms:W3CDTF">2014-03-20T11:08:08Z</dcterms:modified>
</cp:coreProperties>
</file>